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789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2294" t="-1" r="1917" b="-332"/>
          <a:stretch/>
        </p:blipFill>
        <p:spPr>
          <a:xfrm>
            <a:off x="358008" y="1894092"/>
            <a:ext cx="11642648" cy="29978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7765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433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163300" cy="441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6021288"/>
            <a:ext cx="6486525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224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345538" cy="536748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4941168"/>
            <a:ext cx="1584176" cy="6519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5877272"/>
            <a:ext cx="6264696" cy="6519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130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1814"/>
            <a:ext cx="11582400" cy="553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609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39475" cy="2743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083968"/>
            <a:ext cx="11630025" cy="1809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84432" y="2386396"/>
            <a:ext cx="864096" cy="6519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68408" y="5094875"/>
            <a:ext cx="1224136" cy="6519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885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58600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5460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71343"/>
            <a:ext cx="11049000" cy="558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2180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44634"/>
            <a:ext cx="10533210" cy="5601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10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972800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9795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906250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490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30025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631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725150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618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1124744"/>
            <a:ext cx="6105525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806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908720"/>
            <a:ext cx="10310712" cy="5792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345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4939" y="799936"/>
            <a:ext cx="10435678" cy="5972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841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763250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3470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239500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630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r="234" b="3312"/>
          <a:stretch/>
        </p:blipFill>
        <p:spPr>
          <a:xfrm>
            <a:off x="335360" y="1314744"/>
            <a:ext cx="11593288" cy="5507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590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68050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2420888"/>
            <a:ext cx="864096" cy="6519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238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0620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4221088"/>
            <a:ext cx="1152128" cy="6519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483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68125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7221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982325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675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908720"/>
            <a:ext cx="11134725" cy="2552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r="-275" b="5295"/>
          <a:stretch/>
        </p:blipFill>
        <p:spPr>
          <a:xfrm>
            <a:off x="1127448" y="3461420"/>
            <a:ext cx="10773678" cy="3373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903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268760"/>
            <a:ext cx="11297094" cy="5469980"/>
            <a:chOff x="335360" y="1203598"/>
            <a:chExt cx="11601450" cy="58388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03598"/>
              <a:ext cx="11601450" cy="3952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5156473"/>
              <a:ext cx="9163050" cy="18859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488488" y="4303514"/>
            <a:ext cx="864096" cy="6519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228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1</Words>
  <Application>Microsoft Office PowerPoint</Application>
  <PresentationFormat>宽屏</PresentationFormat>
  <Paragraphs>1</Paragraphs>
  <Slides>25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2026-01-15T05:50:10Z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